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75" d="100"/>
          <a:sy n="75" d="100"/>
        </p:scale>
        <p:origin x="324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8957E7-CC4F-4A65-A097-BD91B0274A5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32AFE77-3B9A-4333-B8E2-1E30AC31B20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3467D3A-2AB7-4D84-982B-E06CD1274F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50EC1-02A8-4323-B40D-20655FF86E67}" type="datetimeFigureOut">
              <a:rPr lang="en-US" smtClean="0"/>
              <a:t>11/10/2025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7E62A0-406C-4D8B-94A7-91EC268BE9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BA76C68-DA22-4B2B-B9C4-61C1506611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AF80BA-C08E-4A53-96A0-EBB426FB6F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59988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5EB109-D706-47BA-9D49-8CED1A186E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A4A936E-638A-4A4F-9E96-5745D1E099F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AB5F95D-EDD8-46E3-A092-169D56350D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50EC1-02A8-4323-B40D-20655FF86E67}" type="datetimeFigureOut">
              <a:rPr lang="en-US" smtClean="0"/>
              <a:t>11/10/2025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48E806B-4394-4630-856A-B8499203EA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56298D-1B66-4EC4-89B1-DB3FF2C8C1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AF80BA-C08E-4A53-96A0-EBB426FB6F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16829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CCC03F6-10A0-4B22-B727-FC0AFD6EBD7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EB75FE4-1412-4411-9C45-F0E61F20EC4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2A9D160-D79D-4F77-AA0D-F1CE959328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50EC1-02A8-4323-B40D-20655FF86E67}" type="datetimeFigureOut">
              <a:rPr lang="en-US" smtClean="0"/>
              <a:t>11/10/2025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458ED28-C2E7-45A2-8186-30DF66CF9C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1062D9A-19AC-475A-A702-3E12EF78F9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AF80BA-C08E-4A53-96A0-EBB426FB6F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90403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BDD2D8-845C-4726-889D-39CF7AB405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2C87A9-6FDB-415E-B7DB-3A7650BF7D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A0AB831-50AC-41B2-A4FB-22A232A47C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50EC1-02A8-4323-B40D-20655FF86E67}" type="datetimeFigureOut">
              <a:rPr lang="en-US" smtClean="0"/>
              <a:t>11/10/2025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101BDAA-BE9C-4ED5-BFAD-92E8F89A95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0AC1EF-551B-4CE7-BFCF-C50FFAB039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AF80BA-C08E-4A53-96A0-EBB426FB6F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89929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67B235-B9C9-45D8-8351-C8C877F282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015C6ED-7634-4269-9A64-8944ABC226E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DC54230-C303-4C69-B966-D464AA4DFB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50EC1-02A8-4323-B40D-20655FF86E67}" type="datetimeFigureOut">
              <a:rPr lang="en-US" smtClean="0"/>
              <a:t>11/10/2025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5D0F50-D220-4B01-ADD1-9299E3B75B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C2A0F7-9460-45A8-8494-5C677153CD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AF80BA-C08E-4A53-96A0-EBB426FB6F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02138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1EDDED-4F46-45DA-906C-8C4C42D488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4ACA9E-7CBE-4024-8190-E960C84640C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3A98B26-BBC7-4E17-82ED-30DB99316B1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1D9197F-4A53-4D91-A6DA-DEB775C13F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50EC1-02A8-4323-B40D-20655FF86E67}" type="datetimeFigureOut">
              <a:rPr lang="en-US" smtClean="0"/>
              <a:t>11/10/2025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37FCE3E-F521-4CF5-824B-E237AE4440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EA963EE-3565-4ED3-9155-33DC07A162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AF80BA-C08E-4A53-96A0-EBB426FB6F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60915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CBE6ED-704D-4A0C-B14A-24AB18CB4B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D9F73F0-7A2E-40FD-B504-A05ECA33A7D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9D7FF5A-055D-46F6-BBE9-1E1845AB2B6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7BE2627-5613-4195-B9E1-0E84E3ACF4F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04723B2-B316-4162-8EF2-7E6983B7DD0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7C6F454-632B-4F47-9C65-C188804C6F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50EC1-02A8-4323-B40D-20655FF86E67}" type="datetimeFigureOut">
              <a:rPr lang="en-US" smtClean="0"/>
              <a:t>11/10/2025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1C743FA-A0C0-4405-B8B3-BBE3C9A06C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0364FAD-E021-4B21-A8F0-1D9A6EB52A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AF80BA-C08E-4A53-96A0-EBB426FB6F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47734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A3E341-4CBD-482C-B0E9-FD11D62E44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FB2EB6C-A5B5-4AFF-8098-5613485CA5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50EC1-02A8-4323-B40D-20655FF86E67}" type="datetimeFigureOut">
              <a:rPr lang="en-US" smtClean="0"/>
              <a:t>11/10/2025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6303CAA-B435-41F0-9655-F825369420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8D87D67-D736-444A-86E8-FAA1897482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AF80BA-C08E-4A53-96A0-EBB426FB6F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97498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1870CAA-B286-4157-88E2-639F5717F2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50EC1-02A8-4323-B40D-20655FF86E67}" type="datetimeFigureOut">
              <a:rPr lang="en-US" smtClean="0"/>
              <a:t>11/10/2025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020198D-9E86-4D68-B93D-BA62EF3420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33BA89A-0543-4269-82A9-4B7B170B5B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AF80BA-C08E-4A53-96A0-EBB426FB6F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93880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00868E-F7D6-451A-A4B9-C975FD3FEF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C414FE-8323-405C-94A2-560515D609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83DF941-C8C3-4E29-B98C-5EAEA5374C3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A9DD3A5-06B4-402F-B15B-380CDCA656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50EC1-02A8-4323-B40D-20655FF86E67}" type="datetimeFigureOut">
              <a:rPr lang="en-US" smtClean="0"/>
              <a:t>11/10/2025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0D7104A-C2D8-470B-81B4-CA7364F290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229838A-1D4E-4181-BAEB-0296982B0B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AF80BA-C08E-4A53-96A0-EBB426FB6F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49855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4E2F62-C07F-4287-9D2B-AB413B7C16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B97F7C9-3346-4CF8-9FF2-473CBD099DE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D2D92DD-2BCD-4F43-B359-C82C7CCDCC9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5FF64EB-9041-4041-A96F-4B9A19E995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50EC1-02A8-4323-B40D-20655FF86E67}" type="datetimeFigureOut">
              <a:rPr lang="en-US" smtClean="0"/>
              <a:t>11/10/2025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E982D9A-73CD-41CC-A63C-FB934BBCD3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E04489D-E8E0-4837-90F2-B02D9F8EB2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AF80BA-C08E-4A53-96A0-EBB426FB6F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15310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EB26205-9A72-4EDA-AC71-08D4280701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431140E-ABD3-45D0-8EAB-D11C58856B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388E798-CEEE-47D6-9B35-A4AA7D74E81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C50EC1-02A8-4323-B40D-20655FF86E67}" type="datetimeFigureOut">
              <a:rPr lang="en-US" smtClean="0"/>
              <a:t>11/10/2025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E982F12-EEF2-41CA-9C15-7B65EB9EEBC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090DE6-5FB5-4793-B378-B293A3E6DF5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AF80BA-C08E-4A53-96A0-EBB426FB6F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1098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B1EA7A4E-2535-4C0C-9AAF-4887DFEE061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1999" cy="14385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29706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USER</cp:lastModifiedBy>
  <cp:revision>2</cp:revision>
  <dcterms:created xsi:type="dcterms:W3CDTF">2025-11-08T10:01:51Z</dcterms:created>
  <dcterms:modified xsi:type="dcterms:W3CDTF">2025-11-10T10:08:40Z</dcterms:modified>
</cp:coreProperties>
</file>